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4" r:id="rId4"/>
    <p:sldId id="275" r:id="rId5"/>
    <p:sldId id="260" r:id="rId6"/>
    <p:sldId id="261" r:id="rId7"/>
    <p:sldId id="262" r:id="rId8"/>
    <p:sldId id="263" r:id="rId9"/>
    <p:sldId id="276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B3923-B9DF-49BB-8959-F444B230840E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B575-F6BB-46FD-9CB2-8E69A7601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493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B3923-B9DF-49BB-8959-F444B230840E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B575-F6BB-46FD-9CB2-8E69A7601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538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B3923-B9DF-49BB-8959-F444B230840E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B575-F6BB-46FD-9CB2-8E69A7601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283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B3923-B9DF-49BB-8959-F444B230840E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B575-F6BB-46FD-9CB2-8E69A7601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601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B3923-B9DF-49BB-8959-F444B230840E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B575-F6BB-46FD-9CB2-8E69A7601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426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B3923-B9DF-49BB-8959-F444B230840E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B575-F6BB-46FD-9CB2-8E69A7601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410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B3923-B9DF-49BB-8959-F444B230840E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B575-F6BB-46FD-9CB2-8E69A7601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183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B3923-B9DF-49BB-8959-F444B230840E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B575-F6BB-46FD-9CB2-8E69A7601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7494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B3923-B9DF-49BB-8959-F444B230840E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B575-F6BB-46FD-9CB2-8E69A7601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608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B3923-B9DF-49BB-8959-F444B230840E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B575-F6BB-46FD-9CB2-8E69A7601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673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B3923-B9DF-49BB-8959-F444B230840E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B575-F6BB-46FD-9CB2-8E69A7601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550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3923-B9DF-49BB-8959-F444B230840E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9B575-F6BB-46FD-9CB2-8E69A7601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830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55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34131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88744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190986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8" cy="6858000"/>
          </a:xfrm>
        </p:spPr>
      </p:pic>
    </p:spTree>
    <p:extLst>
      <p:ext uri="{BB962C8B-B14F-4D97-AF65-F5344CB8AC3E}">
        <p14:creationId xmlns:p14="http://schemas.microsoft.com/office/powerpoint/2010/main" val="365772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8" cy="6858000"/>
          </a:xfrm>
        </p:spPr>
      </p:pic>
    </p:spTree>
    <p:extLst>
      <p:ext uri="{BB962C8B-B14F-4D97-AF65-F5344CB8AC3E}">
        <p14:creationId xmlns:p14="http://schemas.microsoft.com/office/powerpoint/2010/main" val="264394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253395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194002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99168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133764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2709694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375806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28395062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2728355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29940721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25137757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21102691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36123277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3615981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2475521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1361506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348676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8" cy="6858000"/>
          </a:xfrm>
        </p:spPr>
      </p:pic>
    </p:spTree>
    <p:extLst>
      <p:ext uri="{BB962C8B-B14F-4D97-AF65-F5344CB8AC3E}">
        <p14:creationId xmlns:p14="http://schemas.microsoft.com/office/powerpoint/2010/main" val="378416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202959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8" cy="6858000"/>
          </a:xfrm>
        </p:spPr>
      </p:pic>
    </p:spTree>
    <p:extLst>
      <p:ext uri="{BB962C8B-B14F-4D97-AF65-F5344CB8AC3E}">
        <p14:creationId xmlns:p14="http://schemas.microsoft.com/office/powerpoint/2010/main" val="320310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41258123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Широкоэкранный</PresentationFormat>
  <Paragraphs>0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4</cp:revision>
  <dcterms:created xsi:type="dcterms:W3CDTF">2022-04-05T19:07:34Z</dcterms:created>
  <dcterms:modified xsi:type="dcterms:W3CDTF">2022-04-06T15:18:35Z</dcterms:modified>
</cp:coreProperties>
</file>