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7" autoAdjust="0"/>
    <p:restoredTop sz="94660"/>
  </p:normalViewPr>
  <p:slideViewPr>
    <p:cSldViewPr snapToGrid="0">
      <p:cViewPr varScale="1">
        <p:scale>
          <a:sx n="63" d="100"/>
          <a:sy n="63" d="100"/>
        </p:scale>
        <p:origin x="90" y="1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875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08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9456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783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537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724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2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7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890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51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6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86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0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853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1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22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78F9E-50F1-4604-A356-C10138B45E25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CE5F6FC-5D0F-4743-9075-06F871881D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78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Дорожная карта организации школьной службы примирения на основе восстановительной медиации в ОО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3600" dirty="0" smtClean="0"/>
              <a:t>Проект: Школьная служба примирения.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2448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chemeClr val="tx1"/>
                </a:solidFill>
              </a:rPr>
              <a:t>Цель проекта:</a:t>
            </a:r>
            <a:r>
              <a:rPr lang="ru-RU" dirty="0" smtClean="0">
                <a:solidFill>
                  <a:schemeClr val="tx1"/>
                </a:solidFill>
              </a:rPr>
              <a:t> Создание школьной службы примирения;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Задачи: </a:t>
            </a:r>
            <a:r>
              <a:rPr lang="ru-RU" dirty="0" smtClean="0">
                <a:solidFill>
                  <a:schemeClr val="tx1"/>
                </a:solidFill>
              </a:rPr>
              <a:t>Сформировать рабочую группу из учителей, детей, родителей, администрации по созданию ШСП; Разработать положение на основании нормативно-правовой базы о ШСП; Создать и апробировать программу ШСП.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196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Риски: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1. Неготовность участников образовательного процесса;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2. Получение неудачного опыта;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3. Профессиональное выгорание медиатора.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984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Пути преодоления рисков: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1. Просветительская деятельность;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2. Анализ и корректировка работы;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3. Взаимозаменяемость, взаимопомощь, взаимоподдержка.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61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118533"/>
            <a:ext cx="10772775" cy="58250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Диагностический этап.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536" y="701040"/>
            <a:ext cx="10753725" cy="3766185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Мероприятие: 1. анкетирование; </a:t>
            </a:r>
          </a:p>
          <a:p>
            <a:r>
              <a:rPr lang="ru-RU" sz="2800" dirty="0" smtClean="0"/>
              <a:t>Сроки: 2- 4 неделя сентября. </a:t>
            </a:r>
          </a:p>
          <a:p>
            <a:r>
              <a:rPr lang="ru-RU" sz="2800" dirty="0" smtClean="0"/>
              <a:t>Ответственный: медиатор. </a:t>
            </a:r>
          </a:p>
          <a:p>
            <a:r>
              <a:rPr lang="ru-RU" sz="2800" dirty="0" smtClean="0"/>
              <a:t>Предполагаемый результат: списки кандидатов в рабочую группу.</a:t>
            </a:r>
          </a:p>
          <a:p>
            <a:pPr marL="92075" lvl="8" indent="0">
              <a:buNone/>
            </a:pPr>
            <a:r>
              <a:rPr lang="ru-RU" sz="2800" dirty="0" smtClean="0"/>
              <a:t>2. Создание ящика проблем.</a:t>
            </a:r>
          </a:p>
          <a:p>
            <a:pPr marL="92075" lvl="8" indent="0">
              <a:buNone/>
            </a:pPr>
            <a:r>
              <a:rPr lang="ru-RU" sz="2800" dirty="0" smtClean="0"/>
              <a:t> Сроки: в течение учебного года. </a:t>
            </a:r>
          </a:p>
          <a:p>
            <a:pPr marL="92075" lvl="8" indent="0">
              <a:buNone/>
            </a:pPr>
            <a:r>
              <a:rPr lang="ru-RU" sz="2800" dirty="0" smtClean="0"/>
              <a:t>Ответственный: старшеклассник. </a:t>
            </a:r>
          </a:p>
          <a:p>
            <a:pPr marL="92075" lvl="8" indent="0">
              <a:buNone/>
            </a:pPr>
            <a:r>
              <a:rPr lang="ru-RU" sz="2800" dirty="0" smtClean="0"/>
              <a:t>Результат: разбор по факту поступления запроса и </a:t>
            </a:r>
            <a:r>
              <a:rPr lang="ru-RU" sz="2800" dirty="0" err="1" smtClean="0"/>
              <a:t>планово</a:t>
            </a:r>
            <a:r>
              <a:rPr lang="ru-RU" sz="2800" dirty="0" smtClean="0"/>
              <a:t>, раз в месяц.</a:t>
            </a:r>
          </a:p>
          <a:p>
            <a:pPr marL="92075" lvl="8" indent="0">
              <a:buNone/>
            </a:pPr>
            <a:r>
              <a:rPr lang="ru-RU" sz="2800" dirty="0" smtClean="0"/>
              <a:t>3. Выстраивание партнерских отношений с администрацией ОО. </a:t>
            </a:r>
          </a:p>
          <a:p>
            <a:pPr marL="92075" lvl="8" indent="0">
              <a:buNone/>
            </a:pPr>
            <a:r>
              <a:rPr lang="ru-RU" sz="2800" dirty="0" smtClean="0"/>
              <a:t>Сроки: в течение учебного года;</a:t>
            </a:r>
          </a:p>
          <a:p>
            <a:pPr marL="92075" lvl="8" indent="0">
              <a:buNone/>
            </a:pPr>
            <a:r>
              <a:rPr lang="ru-RU" sz="2800" dirty="0" smtClean="0"/>
              <a:t> Ответственный: вся группа; </a:t>
            </a:r>
          </a:p>
          <a:p>
            <a:pPr marL="92075" lvl="8" indent="0">
              <a:buNone/>
            </a:pPr>
            <a:r>
              <a:rPr lang="ru-RU" sz="2800" dirty="0" smtClean="0"/>
              <a:t>Результат: приглашение представителя администрации на заседание ШСП; информация на сайте ОУ, Оформление информационного стенда, Публикация в школьной газете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12868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Организационный этап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899160"/>
            <a:ext cx="10753725" cy="569976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Мероприятия:</a:t>
            </a:r>
          </a:p>
          <a:p>
            <a:r>
              <a:rPr lang="ru-RU" sz="2800" dirty="0" smtClean="0"/>
              <a:t>1. Распределение обязанностей (руководитель, секретарь, ответственный за просветительскую деятельность).</a:t>
            </a:r>
          </a:p>
          <a:p>
            <a:r>
              <a:rPr lang="ru-RU" sz="2800" dirty="0" smtClean="0"/>
              <a:t>Сроки: 1 неделя октября. </a:t>
            </a:r>
          </a:p>
          <a:p>
            <a:r>
              <a:rPr lang="ru-RU" sz="2800" dirty="0" smtClean="0"/>
              <a:t>Ответственный: Медиатор.</a:t>
            </a:r>
          </a:p>
          <a:p>
            <a:pPr marL="0" indent="0">
              <a:buNone/>
            </a:pPr>
            <a:r>
              <a:rPr lang="ru-RU" sz="2800" dirty="0" smtClean="0"/>
              <a:t> Результат: Утверждение состава рабочей группы.</a:t>
            </a:r>
          </a:p>
          <a:p>
            <a:r>
              <a:rPr lang="ru-RU" sz="2800" dirty="0" smtClean="0"/>
              <a:t>2. Создание рабочей документации.</a:t>
            </a:r>
          </a:p>
          <a:p>
            <a:r>
              <a:rPr lang="ru-RU" sz="2800" dirty="0" smtClean="0"/>
              <a:t>Сроки: 1 неделя октября. </a:t>
            </a:r>
          </a:p>
          <a:p>
            <a:r>
              <a:rPr lang="ru-RU" sz="2800" dirty="0" smtClean="0"/>
              <a:t>Ответственный: Медиатор и секретарь. </a:t>
            </a:r>
          </a:p>
          <a:p>
            <a:r>
              <a:rPr lang="ru-RU" sz="2800" dirty="0" smtClean="0"/>
              <a:t>Результат</a:t>
            </a:r>
            <a:r>
              <a:rPr lang="ru-RU" sz="2800" dirty="0"/>
              <a:t>: </a:t>
            </a:r>
            <a:r>
              <a:rPr lang="ru-RU" sz="2800" dirty="0" smtClean="0"/>
              <a:t>Создание картотеки, </a:t>
            </a:r>
            <a:r>
              <a:rPr lang="ru-RU" sz="2800" dirty="0"/>
              <a:t>метод. </a:t>
            </a:r>
            <a:r>
              <a:rPr lang="ru-RU" sz="2800" dirty="0" smtClean="0"/>
              <a:t>литературы, журнала </a:t>
            </a:r>
            <a:r>
              <a:rPr lang="ru-RU" sz="2800" dirty="0"/>
              <a:t>регистрации и др</a:t>
            </a:r>
            <a:r>
              <a:rPr lang="ru-RU" sz="2800" dirty="0" smtClean="0"/>
              <a:t>.</a:t>
            </a:r>
            <a:endParaRPr lang="ru-RU" sz="2800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7326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Учебно-методический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Мероприятия:</a:t>
            </a:r>
          </a:p>
          <a:p>
            <a:r>
              <a:rPr lang="ru-RU" dirty="0" smtClean="0"/>
              <a:t>1. ДПП  «Основы школьной медиации» в ИРО.</a:t>
            </a:r>
          </a:p>
          <a:p>
            <a:r>
              <a:rPr lang="ru-RU" dirty="0" smtClean="0"/>
              <a:t>Сроки: в течение года согласно графику ИРО. </a:t>
            </a:r>
          </a:p>
          <a:p>
            <a:r>
              <a:rPr lang="ru-RU" dirty="0" smtClean="0"/>
              <a:t>Ответственный: Администрация.</a:t>
            </a:r>
          </a:p>
          <a:p>
            <a:r>
              <a:rPr lang="ru-RU" dirty="0" smtClean="0"/>
              <a:t> Результат: все участники прошли обучение.</a:t>
            </a:r>
          </a:p>
          <a:p>
            <a:r>
              <a:rPr lang="ru-RU" dirty="0" smtClean="0"/>
              <a:t>2. Создание и реализация элективного курса для школьников (7-8 класс ) Основы школьной медиации.</a:t>
            </a:r>
          </a:p>
          <a:p>
            <a:r>
              <a:rPr lang="ru-RU" dirty="0" smtClean="0"/>
              <a:t>Сроки: Подготовительный – август. Реализация – Сентябрь. 7кл – 1 полугодие, 8кл – 2 полугодие. </a:t>
            </a:r>
          </a:p>
          <a:p>
            <a:r>
              <a:rPr lang="ru-RU" dirty="0" smtClean="0"/>
              <a:t>Ответственный: медиатор. </a:t>
            </a:r>
          </a:p>
          <a:p>
            <a:r>
              <a:rPr lang="ru-RU" dirty="0" smtClean="0"/>
              <a:t>Результат:  Приобретение детьми знаний по ОШП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96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Инновационный этап.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975360"/>
            <a:ext cx="10753725" cy="4802505"/>
          </a:xfrm>
        </p:spPr>
        <p:txBody>
          <a:bodyPr/>
          <a:lstStyle/>
          <a:p>
            <a:r>
              <a:rPr lang="ru-RU" dirty="0" smtClean="0"/>
              <a:t>Мероприятия:</a:t>
            </a:r>
          </a:p>
          <a:p>
            <a:r>
              <a:rPr lang="ru-RU" dirty="0"/>
              <a:t>1. </a:t>
            </a:r>
            <a:r>
              <a:rPr lang="ru-RU" dirty="0" smtClean="0"/>
              <a:t>Создание </a:t>
            </a:r>
            <a:r>
              <a:rPr lang="ru-RU" dirty="0"/>
              <a:t>нормативно-правовой базы </a:t>
            </a:r>
            <a:r>
              <a:rPr lang="ru-RU" dirty="0" smtClean="0"/>
              <a:t>данной службы (положение о ШСП, должностная инструкция).</a:t>
            </a:r>
          </a:p>
          <a:p>
            <a:r>
              <a:rPr lang="ru-RU" dirty="0" smtClean="0"/>
              <a:t>Сроки: июнь-август;</a:t>
            </a:r>
          </a:p>
          <a:p>
            <a:r>
              <a:rPr lang="ru-RU" dirty="0" smtClean="0"/>
              <a:t>Ответственный: Руководитель ОО, медиатор, секретарь.</a:t>
            </a:r>
          </a:p>
          <a:p>
            <a:r>
              <a:rPr lang="ru-RU" dirty="0" smtClean="0"/>
              <a:t>Результат: Утверждение нормативной документации.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90178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</TotalTime>
  <Words>359</Words>
  <Application>Microsoft Office PowerPoint</Application>
  <PresentationFormat>Широкоэкранный</PresentationFormat>
  <Paragraphs>50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Грань</vt:lpstr>
      <vt:lpstr>Дорожная карта организации школьной службы примирения на основе восстановительной медиации в ОО</vt:lpstr>
      <vt:lpstr> Цель проекта: Создание школьной службы примирения;  Задачи: Сформировать рабочую группу из учителей, детей, родителей, администрации по созданию ШСП; Разработать положение на основании нормативно-правовой базы о ШСП; Создать и апробировать программу ШСП.</vt:lpstr>
      <vt:lpstr>Риски: </vt:lpstr>
      <vt:lpstr>Пути преодоления рисков:</vt:lpstr>
      <vt:lpstr>Диагностический этап.</vt:lpstr>
      <vt:lpstr>Организационный этап  </vt:lpstr>
      <vt:lpstr>Учебно-методический этап</vt:lpstr>
      <vt:lpstr>Инновационный этап.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Дорожная карта организации школьной службы примирения на основе восстановительной медиации в ОО</dc:title>
  <dc:creator>Слушатель курсов</dc:creator>
  <cp:lastModifiedBy>Слушатель курсов</cp:lastModifiedBy>
  <cp:revision>10</cp:revision>
  <dcterms:created xsi:type="dcterms:W3CDTF">2019-05-16T08:13:08Z</dcterms:created>
  <dcterms:modified xsi:type="dcterms:W3CDTF">2019-05-16T09:33:32Z</dcterms:modified>
</cp:coreProperties>
</file>