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61" r:id="rId4"/>
    <p:sldId id="278" r:id="rId5"/>
    <p:sldId id="279" r:id="rId6"/>
    <p:sldId id="280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81" r:id="rId16"/>
    <p:sldId id="277" r:id="rId17"/>
    <p:sldId id="28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  <a:srgbClr val="0080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1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FD12F-42F0-4DE2-959E-53B69FD1CB8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04DCC-B6B5-4495-832D-7CD031FAF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283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904DCC-B6B5-4495-832D-7CD031FAF61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75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787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898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094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68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786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026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887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084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358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269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69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46793-B7B5-46B0-9401-1D9656DE9D0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02E02-EED3-4774-B026-C07107ED4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692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hyperlink" Target="https://&#1073;&#1077;&#1079;&#1086;&#1087;&#1072;&#1089;&#1085;&#1086;&#1089;&#1090;&#1100;&#1076;&#1077;&#1090;&#1080;.&#1088;&#1092;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34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04819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20858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25550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85092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92173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80207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980" cy="6492875"/>
          </a:xfrm>
        </p:spPr>
      </p:pic>
    </p:spTree>
    <p:extLst>
      <p:ext uri="{BB962C8B-B14F-4D97-AF65-F5344CB8AC3E}">
        <p14:creationId xmlns:p14="http://schemas.microsoft.com/office/powerpoint/2010/main" val="3515578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F5576-402B-45EF-AE21-7F5EF8043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9F5BABB7-57D4-4311-A7C3-7BE8724FE1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3620" y="1906684"/>
            <a:ext cx="971550" cy="952500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A41FCA6-E6A6-422B-837B-D036C11E1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620" y="3075180"/>
            <a:ext cx="971550" cy="9525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6CBEE94-DE5D-4569-98DE-9B117C9F4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620" y="4243676"/>
            <a:ext cx="971550" cy="9525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843EF00-EEF8-460D-8F5A-599110719D4D}"/>
              </a:ext>
            </a:extLst>
          </p:cNvPr>
          <p:cNvSpPr txBox="1"/>
          <p:nvPr/>
        </p:nvSpPr>
        <p:spPr>
          <a:xfrm>
            <a:off x="2497873" y="2152185"/>
            <a:ext cx="534143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https://безопасностьдети.рф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D78F22-B16D-463B-A7FF-99FCC4B61BB9}"/>
              </a:ext>
            </a:extLst>
          </p:cNvPr>
          <p:cNvSpPr txBox="1"/>
          <p:nvPr/>
        </p:nvSpPr>
        <p:spPr>
          <a:xfrm>
            <a:off x="2497873" y="3105378"/>
            <a:ext cx="5341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</a:t>
            </a:r>
            <a:r>
              <a:rPr lang="ru-RU" sz="2800" u="sng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урокцифры.рф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03AD7C-7B1C-45DD-B1ED-1A4D10249734}"/>
              </a:ext>
            </a:extLst>
          </p:cNvPr>
          <p:cNvSpPr txBox="1"/>
          <p:nvPr/>
        </p:nvSpPr>
        <p:spPr>
          <a:xfrm>
            <a:off x="2497873" y="4242069"/>
            <a:ext cx="53414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https://edu.gov.ru/national-project/projects/cos/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2A928C-AEAA-4A7E-B0E7-70581BF80084}"/>
              </a:ext>
            </a:extLst>
          </p:cNvPr>
          <p:cNvSpPr txBox="1"/>
          <p:nvPr/>
        </p:nvSpPr>
        <p:spPr>
          <a:xfrm>
            <a:off x="4081346" y="1476127"/>
            <a:ext cx="3980986" cy="430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CA1F2C4-24B7-46D9-B74D-F7A6D90098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027" y="194948"/>
            <a:ext cx="11506200" cy="109537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396DFFD-FD20-42C6-9C98-B02EDB99A9E7}"/>
              </a:ext>
            </a:extLst>
          </p:cNvPr>
          <p:cNvSpPr txBox="1"/>
          <p:nvPr/>
        </p:nvSpPr>
        <p:spPr>
          <a:xfrm>
            <a:off x="1965170" y="1228303"/>
            <a:ext cx="4854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6666"/>
                </a:solidFill>
                <a:latin typeface="Arial Black" panose="020B0A04020102020204" pitchFamily="34" charset="0"/>
              </a:rPr>
              <a:t>ИСТОЧНИКИ</a:t>
            </a:r>
            <a:r>
              <a:rPr lang="ru-RU" sz="4000" b="1" dirty="0">
                <a:solidFill>
                  <a:srgbClr val="009999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324647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76645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18470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95650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29351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31283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91157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08894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178219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27</Words>
  <Application>Microsoft Office PowerPoint</Application>
  <PresentationFormat>Широкоэкранный</PresentationFormat>
  <Paragraphs>5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Галина Белькова</cp:lastModifiedBy>
  <cp:revision>11</cp:revision>
  <dcterms:created xsi:type="dcterms:W3CDTF">2022-03-29T05:45:53Z</dcterms:created>
  <dcterms:modified xsi:type="dcterms:W3CDTF">2022-04-19T05:17:45Z</dcterms:modified>
</cp:coreProperties>
</file>