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2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175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904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194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373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610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705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145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992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922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64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2E42E-A5A3-4B60-B64D-FE776E671565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56259-5612-487C-8172-B7FFD1DE2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12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614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218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95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551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492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434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151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041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1973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874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249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6421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513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3197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112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240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514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5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904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780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444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48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5098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823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7925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Широкоэкранный</PresentationFormat>
  <Paragraphs>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home</cp:lastModifiedBy>
  <cp:revision>5</cp:revision>
  <dcterms:created xsi:type="dcterms:W3CDTF">2022-04-06T14:26:20Z</dcterms:created>
  <dcterms:modified xsi:type="dcterms:W3CDTF">2022-04-06T15:39:40Z</dcterms:modified>
</cp:coreProperties>
</file>