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9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s://xn--74-dlcy4aj.xn--p1ai/wp-content/uploads/2018/01/18cp557TpyY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203" y="1336476"/>
            <a:ext cx="4606027" cy="446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900igr.net/up/datai/194702/0004-007-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5895" cy="694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histrf.ru/" TargetMode="External"/><Relationship Id="rId3" Type="http://schemas.openxmlformats.org/officeDocument/2006/relationships/hyperlink" Target="https://&#1088;&#1074;&#1080;&#1086;74.&#1088;&#1092;/wp-content/uploads/2018/01/18cp557TpyY.jpg" TargetMode="External"/><Relationship Id="rId7" Type="http://schemas.openxmlformats.org/officeDocument/2006/relationships/hyperlink" Target="https://mtdata.ru/u22/photoD0A4/20154676473-0/original.jpeg" TargetMode="External"/><Relationship Id="rId2" Type="http://schemas.openxmlformats.org/officeDocument/2006/relationships/hyperlink" Target="http://900igr.net/up/datai/194702/0004-007-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istrf.ru/uploads/media/default/0001/76/fa77060f563bbd35bf7d0032ce459494316946af.jpeg" TargetMode="External"/><Relationship Id="rId5" Type="http://schemas.openxmlformats.org/officeDocument/2006/relationships/hyperlink" Target="https://ss.metronews.ru/userfiles/materials/114/1149229/858x540.jpg" TargetMode="External"/><Relationship Id="rId4" Type="http://schemas.openxmlformats.org/officeDocument/2006/relationships/hyperlink" Target="https://ic.pics.livejournal.com/p_syutkin/64914398/2708475/2708475_90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4139952" cy="4104455"/>
          </a:xfrm>
        </p:spPr>
        <p:txBody>
          <a:bodyPr/>
          <a:lstStyle/>
          <a:p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ХЛЕБ</a:t>
            </a:r>
            <a:b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БЛОКАДНОГО  ЛЕНИНГРАДА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2840360" cy="184705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Щербакова Е.В.</a:t>
            </a:r>
          </a:p>
          <a:p>
            <a:r>
              <a:rPr lang="ru-RU" sz="2400" dirty="0" smtClean="0"/>
              <a:t>МАОУ СОШ № 2</a:t>
            </a:r>
          </a:p>
          <a:p>
            <a:r>
              <a:rPr lang="ru-RU" sz="2400" dirty="0" err="1" smtClean="0"/>
              <a:t>г.Реж</a:t>
            </a:r>
            <a:endParaRPr lang="ru-RU" sz="2400" dirty="0"/>
          </a:p>
        </p:txBody>
      </p:sp>
      <p:pic>
        <p:nvPicPr>
          <p:cNvPr id="4" name="Грёз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9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83"/>
    </mc:Choice>
    <mc:Fallback>
      <p:transition spd="slow" advTm="5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хлебом связаны и подвиги, и потери. Например, известна история Даниила Ивановича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Кютинена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, ленинградского пекаря. 3 февраля 1942 года, в первую и самую суровую, голодную и холодную зиму, он умер прямо на рабочем месте от истощения. Умер, но не взял ни крохи блокадного хлеба себе. Посмертно Д.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Кютинен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внесен в книгу памяти блокады Ленинграда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558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905"/>
    </mc:Choice>
    <mc:Fallback>
      <p:transition spd="slow" advTm="2490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mtdata.ru/u22/photoD0A4/20154676473-0/original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597960" cy="544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91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92"/>
    </mc:Choice>
    <mc:Fallback>
      <p:transition spd="slow" advTm="1139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340768"/>
            <a:ext cx="4752528" cy="460851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Говорят, что у блокадного хлеба не было ни вкуса, ни запаха. Вокруг пекарен не распространялся такой хорошо знакомый нам аромат от теплой свежеиспеченной буханки хлеба. Но у блокадников другое мнение: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18" name="Picture 2" descr="Блокадный хле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" y="1844824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980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24"/>
    </mc:Choice>
    <mc:Fallback>
      <p:transition spd="slow" advTm="1442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980728"/>
            <a:ext cx="4932040" cy="55446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«До сих пор помню этот маленький, толщиной не более 3 см, черный, липкий кусочек. С удивительным запахом, от которого не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оторваться,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и очень вкусный! Хотя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знаю: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муки в нем было мало, в основном разные примеси. Мне и сегодня не забыть тот волнующий запах».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З. П.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</a:rPr>
              <a:t>Овчаренко, жительница Ленинграда, пережившая блокаду.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 descr="Карточка и хле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3" y="1710180"/>
            <a:ext cx="4139952" cy="3437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302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854"/>
    </mc:Choice>
    <mc:Fallback>
      <p:transition spd="slow" advTm="2385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hlinkClick r:id="rId2"/>
              </a:rPr>
              <a:t>http://900igr.net/up/datai/194702/0004-007-.</a:t>
            </a:r>
            <a:r>
              <a:rPr lang="en-US" sz="1800" dirty="0" smtClean="0">
                <a:hlinkClick r:id="rId2"/>
              </a:rPr>
              <a:t>jpg</a:t>
            </a:r>
            <a:r>
              <a:rPr lang="ru-RU" sz="1800" dirty="0" smtClean="0"/>
              <a:t> - фон</a:t>
            </a:r>
          </a:p>
          <a:p>
            <a:r>
              <a:rPr lang="en-US" sz="1800" dirty="0">
                <a:hlinkClick r:id="rId3"/>
              </a:rPr>
              <a:t>https://</a:t>
            </a:r>
            <a:r>
              <a:rPr lang="ru-RU" sz="1800" dirty="0">
                <a:hlinkClick r:id="rId3"/>
              </a:rPr>
              <a:t>рвио74.рф/</a:t>
            </a:r>
            <a:r>
              <a:rPr lang="en-US" sz="1800" dirty="0" err="1" smtClean="0">
                <a:hlinkClick r:id="rId3"/>
              </a:rPr>
              <a:t>wp</a:t>
            </a:r>
            <a:r>
              <a:rPr lang="en-US" sz="1800" dirty="0" smtClean="0">
                <a:hlinkClick r:id="rId3"/>
              </a:rPr>
              <a:t>-content/uploads/2018/01/18cp557TpyY.jpg</a:t>
            </a:r>
            <a:endParaRPr lang="ru-RU" sz="1800" dirty="0" smtClean="0"/>
          </a:p>
          <a:p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ic.pics.livejournal.com/p_syutkin/64914398/2708475/2708475_900.jpg</a:t>
            </a:r>
            <a:endParaRPr lang="ru-RU" sz="1800" dirty="0" smtClean="0"/>
          </a:p>
          <a:p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ss.metronews.ru/userfiles/materials/114/1149229/858x540.jpg</a:t>
            </a:r>
            <a:endParaRPr lang="ru-RU" sz="1800" dirty="0" smtClean="0"/>
          </a:p>
          <a:p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histrf.ru/uploads/media/default/0001/76/fa77060f563bbd35bf7d0032ce459494316946af.jpeg</a:t>
            </a:r>
            <a:endParaRPr lang="ru-RU" sz="1800" dirty="0" smtClean="0"/>
          </a:p>
          <a:p>
            <a:r>
              <a:rPr lang="en-US" sz="1800" dirty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mtdata.ru/u22/photoD0A4/20154676473-0/original.jpeg</a:t>
            </a:r>
            <a:endParaRPr lang="ru-RU" sz="1800" dirty="0" smtClean="0"/>
          </a:p>
          <a:p>
            <a:r>
              <a:rPr lang="en-US" sz="1800" dirty="0">
                <a:hlinkClick r:id="rId8"/>
              </a:rPr>
              <a:t>https://histrf.ru</a:t>
            </a:r>
            <a:r>
              <a:rPr lang="en-US" sz="1800" dirty="0" smtClean="0">
                <a:hlinkClick r:id="rId8"/>
              </a:rPr>
              <a:t>/</a:t>
            </a:r>
            <a:endParaRPr lang="ru-RU" sz="1800" dirty="0" smtClean="0"/>
          </a:p>
          <a:p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34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47"/>
    </mc:Choice>
    <mc:Fallback>
      <p:transition spd="slow" advTm="254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0"/>
            <a:ext cx="475702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ic.pics.livejournal.com/p_syutkin/64914398/2708475/2708475_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49" y="1461637"/>
            <a:ext cx="3911517" cy="3886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373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37"/>
    </mc:Choice>
    <mc:Fallback>
      <p:transition spd="slow" advTm="1573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5740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Стремительное продвижение германского вермахта летом-осенью 1941 года создало угрозу и для Ленинграда, второго по величине города СССР. Однако сил на то, чтобы захватить город, у гитлеровцев уже не осталось. Тогда, как известно, по личному распоряжению фюрера и началась блокада Ленинграда, которая продлилась 872 дня.</a:t>
            </a:r>
          </a:p>
        </p:txBody>
      </p:sp>
    </p:spTree>
    <p:extLst>
      <p:ext uri="{BB962C8B-B14F-4D97-AF65-F5344CB8AC3E}">
        <p14:creationId xmlns:p14="http://schemas.microsoft.com/office/powerpoint/2010/main" val="2465775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671"/>
    </mc:Choice>
    <mc:Fallback>
      <p:transition spd="slow" advTm="2067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052737"/>
            <a:ext cx="4752528" cy="5040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тяжелейших условиях людям приходилось работать, сражаться и вести повседневную жизнь, не теряя человеческого лица от голода. И самым важным для защитников города ресурсом стал знаменитый блокадный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хлеб, ставший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символом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стойкости ленинградцев.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100" name="Picture 4" descr="https://ss.metronews.ru/userfiles/materials/114/1149229/858x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060849"/>
            <a:ext cx="3971811" cy="2499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35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350"/>
    </mc:Choice>
    <mc:Fallback>
      <p:transition spd="slow" advTm="2335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1"/>
            <a:ext cx="8748464" cy="47525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Перед началом блокады произошло ужасное: немецкая авиация совершила налет на ленинградские 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Бадаевские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склады. 23 немецких бомбардировщика положили бомбы так точно, что в одночасье выгорело свыше 3 тысяч тонн муки. Скорее всего, их на склады навели. Город был окружен, продовольствие брать было неоткуда. Еще с 18 июля в Ленинграде введены карточки. А с 8 сентября – фактического начала блокады – хлебная порция стала систематически снижаться.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7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212"/>
    </mc:Choice>
    <mc:Fallback>
      <p:transition spd="slow" advTm="4221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3744416" cy="468052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Всего снижений было пять, и с 800 июльских граммов порция упала до 200 граммов хлеба для рабочих и 125 граммов для всех остальных. 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Карточка и хле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48780"/>
            <a:ext cx="4769562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779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13"/>
    </mc:Choice>
    <mc:Fallback>
      <p:transition spd="slow" advTm="1821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Рецепт блокадного хлеба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340768"/>
            <a:ext cx="4680520" cy="46085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«Стандартный», если можно так выразиться, состав блокадного хлеба был следующим: ржаная мука (обойная или вообще любая из тех, что были под рукой) – до 75%, целлюлоза пищевая – до 10%, жмых – до 10%, остальное – это обойная пыль, выбойки из мешков или хвоя.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4" descr="https://ic.pics.livejournal.com/p_syutkin/64914398/2708475/2708475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49" y="1461637"/>
            <a:ext cx="3911517" cy="3886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13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46"/>
    </mc:Choice>
    <mc:Fallback>
      <p:transition spd="slow" advTm="2734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1"/>
            <a:ext cx="8568952" cy="44644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ход могли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пойти и лебеда, и древесная кора, и сосновый луб. Добавляли также лузгу, рисовую мучку, соевый шрот или отруби. Мука тоже часто менялась, использовалась любая – от ячменной до кукурузной.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Специалисты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Центральной лаборатории Ленинградского треста хлебопечения придумывали самые немыслимые варианты, лишь бы накормить хоть чем-то горожан.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236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23"/>
    </mc:Choice>
    <mc:Fallback>
      <p:transition spd="slow" advTm="2502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4392488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Хлеб даже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доставали со дна Ладожского озера – из кузовов утонувших машин и подвод. Мука в центре такого мешка была еще сухая, а мокрую сушили и эту корку перемалывали для производства хлеба. Первые рейсы по Дороге жизни везли муку – такую нужную для блокадного хлеба. </a:t>
            </a:r>
          </a:p>
        </p:txBody>
      </p:sp>
      <p:pic>
        <p:nvPicPr>
          <p:cNvPr id="6146" name="Picture 2" descr="Первая партия муки пришедшая по «Дороге жизни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611" y="1916164"/>
            <a:ext cx="4544995" cy="3025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85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09"/>
    </mc:Choice>
    <mc:Fallback>
      <p:transition spd="slow" advTm="2230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556</Words>
  <Application>Microsoft Office PowerPoint</Application>
  <PresentationFormat>Экран (4:3)</PresentationFormat>
  <Paragraphs>24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ХЛЕБ БЛОКАДНОГО 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Рецепт блокадного хлеба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ХЛЕБ БЛОКАДНОГО  ЛЕНИГРАДА</dc:title>
  <dc:creator>user</dc:creator>
  <cp:lastModifiedBy>Пользователь Windows</cp:lastModifiedBy>
  <cp:revision>6</cp:revision>
  <dcterms:created xsi:type="dcterms:W3CDTF">2020-01-26T15:38:11Z</dcterms:created>
  <dcterms:modified xsi:type="dcterms:W3CDTF">2020-01-26T16:35:28Z</dcterms:modified>
</cp:coreProperties>
</file>